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326" r:id="rId2"/>
    <p:sldId id="327" r:id="rId3"/>
    <p:sldId id="329" r:id="rId4"/>
    <p:sldId id="330" r:id="rId5"/>
    <p:sldId id="331" r:id="rId6"/>
    <p:sldId id="333" r:id="rId7"/>
    <p:sldId id="334" r:id="rId8"/>
    <p:sldId id="335" r:id="rId9"/>
    <p:sldId id="336" r:id="rId10"/>
    <p:sldId id="337" r:id="rId11"/>
    <p:sldId id="338" r:id="rId12"/>
    <p:sldId id="339" r:id="rId13"/>
    <p:sldId id="340" r:id="rId14"/>
    <p:sldId id="342" r:id="rId15"/>
    <p:sldId id="343" r:id="rId16"/>
    <p:sldId id="344" r:id="rId17"/>
    <p:sldId id="345" r:id="rId18"/>
    <p:sldId id="278" r:id="rId19"/>
    <p:sldId id="298" r:id="rId20"/>
    <p:sldId id="279" r:id="rId21"/>
    <p:sldId id="305" r:id="rId22"/>
    <p:sldId id="280" r:id="rId23"/>
    <p:sldId id="282" r:id="rId24"/>
    <p:sldId id="283" r:id="rId25"/>
    <p:sldId id="346" r:id="rId26"/>
    <p:sldId id="349" r:id="rId27"/>
    <p:sldId id="351" r:id="rId28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0101"/>
    <a:srgbClr val="24908D"/>
    <a:srgbClr val="AFFFAF"/>
    <a:srgbClr val="B7FFB7"/>
    <a:srgbClr val="CC6600"/>
    <a:srgbClr val="B9FFB9"/>
    <a:srgbClr val="D5FFD5"/>
    <a:srgbClr val="C9FFC9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386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B445C9-FE26-45EA-897F-51D822EF032B}" type="datetimeFigureOut">
              <a:rPr lang="ru-RU" smtClean="0"/>
              <a:pPr/>
              <a:t>29.10.2021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BF17C6-BDA9-49B7-ABDF-8DDFFBB1163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757096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70763E-75F8-415D-8F0A-F314F4E3216C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CB52D3-6694-440B-8D6C-3F02D76CA38E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9DA3CB-EC97-4CB8-A462-6361C2497083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457C01-AD90-482E-901E-C16926D25744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2C9064-036B-4B0F-B9C6-286FE9D08DEE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F4EFCD-59CD-4448-A82C-BAE1BFD51FA4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51F449-CC9C-4B85-8AD3-C586621FD003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E48525-4D8E-495D-B399-A08CA1343DAC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AED01D-47ED-41B4-B25B-3FB4565F83D7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B17DDF-A9B5-4643-B7E3-E3B1C3C7448C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CA9F73-EBED-40B6-A524-5826039A12C6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FF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ru-RU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ru-RU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5A77A4B8-A9B5-4830-A047-8A09D8F797F8}" type="slidenum">
              <a:rPr lang="ru-RU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Lenovo\Desktop\img1 (1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5" name="Picture 5" descr="C:\Users\Lenovo\Desktop\qr-code-wallscape-london.jpg"/>
          <p:cNvPicPr>
            <a:picLocks noChangeAspect="1" noChangeArrowheads="1"/>
          </p:cNvPicPr>
          <p:nvPr/>
        </p:nvPicPr>
        <p:blipFill>
          <a:blip r:embed="rId3" cstate="print"/>
          <a:srcRect b="17375"/>
          <a:stretch>
            <a:fillRect/>
          </a:stretch>
        </p:blipFill>
        <p:spPr bwMode="auto">
          <a:xfrm>
            <a:off x="5429256" y="785794"/>
            <a:ext cx="2736000" cy="25924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4" descr="C:\Users\Lenovo\Desktop\zarabotok-na-kodah-3.jpg"/>
          <p:cNvPicPr>
            <a:picLocks noChangeAspect="1" noChangeArrowheads="1"/>
          </p:cNvPicPr>
          <p:nvPr/>
        </p:nvPicPr>
        <p:blipFill>
          <a:blip r:embed="rId4" cstate="print"/>
          <a:srcRect l="10937" t="9893" r="47656"/>
          <a:stretch>
            <a:fillRect/>
          </a:stretch>
        </p:blipFill>
        <p:spPr bwMode="auto">
          <a:xfrm rot="1177356">
            <a:off x="3004232" y="1269918"/>
            <a:ext cx="2629957" cy="345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4" descr="C:\Users\Lenovo\Desktop\Вероника\qr-code5.jpg"/>
          <p:cNvPicPr>
            <a:picLocks noChangeAspect="1" noChangeArrowheads="1"/>
          </p:cNvPicPr>
          <p:nvPr/>
        </p:nvPicPr>
        <p:blipFill>
          <a:blip r:embed="rId5" cstate="print"/>
          <a:srcRect l="5468" r="25000" b="10895"/>
          <a:stretch>
            <a:fillRect/>
          </a:stretch>
        </p:blipFill>
        <p:spPr bwMode="auto">
          <a:xfrm>
            <a:off x="5000628" y="3643314"/>
            <a:ext cx="3564000" cy="25549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Рисунок 10"/>
          <p:cNvPicPr/>
          <p:nvPr/>
        </p:nvPicPr>
        <p:blipFill>
          <a:blip r:embed="rId6" cstate="print"/>
          <a:srcRect l="11075" r="13162" b="17714"/>
          <a:stretch>
            <a:fillRect/>
          </a:stretch>
        </p:blipFill>
        <p:spPr bwMode="auto">
          <a:xfrm>
            <a:off x="1071538" y="3571876"/>
            <a:ext cx="3286148" cy="25003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7587" t="-3525" b="19904"/>
          <a:stretch/>
        </p:blipFill>
        <p:spPr bwMode="auto">
          <a:xfrm>
            <a:off x="611560" y="800642"/>
            <a:ext cx="2463714" cy="2390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Lenovo\Desktop\img1 (1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0" y="285728"/>
            <a:ext cx="9144064" cy="1143000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sz="6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QR-</a:t>
            </a:r>
            <a:r>
              <a:rPr lang="ru-RU" sz="6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код</a:t>
            </a:r>
            <a:endParaRPr lang="ru-RU" sz="49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8" name="Picture 2" descr="G:\проект 2\qr_2tab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100" y="1285860"/>
            <a:ext cx="7128728" cy="50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Lenovo\Desktop\img1 (1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357166"/>
            <a:ext cx="9144000" cy="1143000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sz="6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QR-</a:t>
            </a:r>
            <a:r>
              <a:rPr lang="ru-RU" sz="6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код</a:t>
            </a:r>
            <a:endParaRPr lang="ru-RU" sz="49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6" name="Picture 2" descr="http://cs308517.vk.me/v308517544/99ca/1K14hXYNoU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472" y="1357298"/>
            <a:ext cx="8072494" cy="50814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Lenovo\Desktop\img1 (1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-2286048" y="214290"/>
            <a:ext cx="13930410" cy="1400175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QR-</a:t>
            </a:r>
            <a:r>
              <a:rPr lang="ru-RU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код</a:t>
            </a:r>
          </a:p>
        </p:txBody>
      </p:sp>
      <p:pic>
        <p:nvPicPr>
          <p:cNvPr id="6" name="Рисунок 5" descr="https://pics.livejournal.com/konenko_blog/pic/0005gps5/s640x48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0430" y="1285860"/>
            <a:ext cx="4714907" cy="51581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Прямоугольник 6"/>
          <p:cNvSpPr/>
          <p:nvPr/>
        </p:nvSpPr>
        <p:spPr>
          <a:xfrm>
            <a:off x="142844" y="271462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dirty="0" smtClean="0">
                <a:solidFill>
                  <a:srgbClr val="002060"/>
                </a:solidFill>
              </a:rPr>
              <a:t> </a:t>
            </a:r>
            <a:r>
              <a:rPr lang="ru-RU" sz="2400" b="1" dirty="0" smtClean="0">
                <a:solidFill>
                  <a:srgbClr val="C00000"/>
                </a:solidFill>
              </a:rPr>
              <a:t>Роман А.С.Пушкина </a:t>
            </a:r>
          </a:p>
          <a:p>
            <a:r>
              <a:rPr lang="ru-RU" sz="2400" b="1" dirty="0" smtClean="0">
                <a:solidFill>
                  <a:srgbClr val="C00000"/>
                </a:solidFill>
              </a:rPr>
              <a:t>«Евгений Онегин»</a:t>
            </a:r>
          </a:p>
          <a:p>
            <a:r>
              <a:rPr lang="ru-RU" sz="2400" b="1" dirty="0" smtClean="0">
                <a:solidFill>
                  <a:srgbClr val="C00000"/>
                </a:solidFill>
              </a:rPr>
              <a:t> форматы QR-кода</a:t>
            </a:r>
            <a:endParaRPr lang="ru-RU" sz="24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Lenovo\Desktop\img1 (1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sz="6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QR-</a:t>
            </a:r>
            <a:r>
              <a:rPr lang="ru-RU" sz="6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код</a:t>
            </a:r>
            <a:endParaRPr lang="ru-RU" sz="49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6" name="Picture 4" descr="https://press-center.news/wp-content/uploads/2018/12/%D0%9E%D0%A1%D0%9D%D0%9E%D0%92%D0%9D%D0%9E%D0%99-3-2.jpg"/>
          <p:cNvPicPr>
            <a:picLocks noChangeAspect="1" noChangeArrowheads="1"/>
          </p:cNvPicPr>
          <p:nvPr/>
        </p:nvPicPr>
        <p:blipFill>
          <a:blip r:embed="rId3" cstate="print"/>
          <a:srcRect l="9375" r="15624"/>
          <a:stretch>
            <a:fillRect/>
          </a:stretch>
        </p:blipFill>
        <p:spPr bwMode="auto">
          <a:xfrm>
            <a:off x="357158" y="1285860"/>
            <a:ext cx="4572032" cy="34575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2" descr="https://upload.wikimedia.org/wikipedia/ru/thumb/9/92/%D0%9F%D0%B0%D0%BC%D1%8F%D1%82%D0%BD%D0%B8%D0%BA_%D0%AE%D1%80%D0%B8%D1%8E_%D0%9D%D0%B8%D0%BA%D1%83%D0%BB%D0%B8%D0%BD%D1%83.JPG/320px-%D0%9F%D0%B0%D0%BC%D1%8F%D1%82%D0%BD%D0%B8%D0%BA_%D0%AE%D1%80%D0%B8%D1%8E_%D0%9D%D0%B8%D0%BA%D1%83%D0%BB%D0%B8%D0%BD%D1%8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43570" y="1285860"/>
            <a:ext cx="3048000" cy="5419726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857620" y="5286388"/>
            <a:ext cx="1714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err="1" smtClean="0">
                <a:solidFill>
                  <a:srgbClr val="002060"/>
                </a:solidFill>
                <a:latin typeface="+mn-lt"/>
              </a:rPr>
              <a:t>Ескертк</a:t>
            </a:r>
            <a:r>
              <a:rPr lang="kk-KZ" sz="2400" b="1" dirty="0" smtClean="0">
                <a:solidFill>
                  <a:srgbClr val="002060"/>
                </a:solidFill>
                <a:latin typeface="+mn-lt"/>
              </a:rPr>
              <a:t>іш</a:t>
            </a:r>
            <a:r>
              <a:rPr lang="ru-RU" sz="2400" b="1" dirty="0" smtClean="0">
                <a:solidFill>
                  <a:srgbClr val="002060"/>
                </a:solidFill>
                <a:latin typeface="+mn-lt"/>
              </a:rPr>
              <a:t> Юрию Никулину</a:t>
            </a:r>
            <a:endParaRPr lang="ru-RU" sz="2400" b="1" dirty="0">
              <a:solidFill>
                <a:srgbClr val="002060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Lenovo\Desktop\img1 (1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-214346" y="214290"/>
            <a:ext cx="9358346" cy="1143000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sz="6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QR-</a:t>
            </a:r>
            <a:r>
              <a:rPr lang="ru-RU" sz="6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код</a:t>
            </a:r>
            <a:endParaRPr lang="ru-RU" sz="49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6" name="Picture 2" descr="https://news.unipack.ru/light_editor_img/images/2012-5-29/file1338202436.jpg"/>
          <p:cNvPicPr>
            <a:picLocks noChangeAspect="1" noChangeArrowheads="1"/>
          </p:cNvPicPr>
          <p:nvPr/>
        </p:nvPicPr>
        <p:blipFill>
          <a:blip r:embed="rId3" cstate="print"/>
          <a:srcRect l="7500" t="7224" r="10000" b="8507"/>
          <a:stretch>
            <a:fillRect/>
          </a:stretch>
        </p:blipFill>
        <p:spPr bwMode="auto">
          <a:xfrm>
            <a:off x="4429124" y="2857496"/>
            <a:ext cx="4429156" cy="3523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8" descr="https://pbs.twimg.com/media/DZm5zCvXUAAYZ-z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72198" y="1285860"/>
            <a:ext cx="2214578" cy="2214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 descr="C:\Users\Lenovo\Desktop\cong-nghe-qr-code-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7224" y="1285860"/>
            <a:ext cx="4700766" cy="2862245"/>
          </a:xfrm>
          <a:prstGeom prst="rect">
            <a:avLst/>
          </a:prstGeom>
          <a:noFill/>
        </p:spPr>
      </p:pic>
      <p:pic>
        <p:nvPicPr>
          <p:cNvPr id="10" name="Picture 10" descr="http://qr4us.com.ua/photo/image/pp1.jpg"/>
          <p:cNvPicPr>
            <a:picLocks noChangeAspect="1" noChangeArrowheads="1"/>
          </p:cNvPicPr>
          <p:nvPr/>
        </p:nvPicPr>
        <p:blipFill>
          <a:blip r:embed="rId6" cstate="print"/>
          <a:srcRect t="53820" r="48132"/>
          <a:stretch>
            <a:fillRect/>
          </a:stretch>
        </p:blipFill>
        <p:spPr bwMode="auto">
          <a:xfrm rot="19990735">
            <a:off x="665159" y="3989742"/>
            <a:ext cx="3571900" cy="1900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Lenovo\Desktop\img1 (1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001156" cy="1143000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sz="6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QR-</a:t>
            </a:r>
            <a:r>
              <a:rPr lang="ru-RU" sz="6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код</a:t>
            </a:r>
            <a:endParaRPr lang="ru-RU" sz="49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6" name="Picture 2" descr="C:\Users\Lenovo\Desktop\Вероника\creative-qr3-e130080629979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786" y="1142984"/>
            <a:ext cx="4572011" cy="34290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3" descr="C:\Users\Lenovo\Desktop\Вероника\image00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3438" y="3286124"/>
            <a:ext cx="3962400" cy="2602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Lenovo\Desktop\img1 (1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8" name="Picture 2" descr="C:\Users\Lenovo\Desktop\20190208_130422.jpg"/>
          <p:cNvPicPr>
            <a:picLocks noChangeAspect="1" noChangeArrowheads="1"/>
          </p:cNvPicPr>
          <p:nvPr/>
        </p:nvPicPr>
        <p:blipFill>
          <a:blip r:embed="rId3" cstate="print"/>
          <a:srcRect t="13542"/>
          <a:stretch>
            <a:fillRect/>
          </a:stretch>
        </p:blipFill>
        <p:spPr bwMode="auto">
          <a:xfrm>
            <a:off x="4500562" y="428604"/>
            <a:ext cx="3857625" cy="59293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Заголовок 3"/>
          <p:cNvSpPr txBox="1">
            <a:spLocks/>
          </p:cNvSpPr>
          <p:nvPr/>
        </p:nvSpPr>
        <p:spPr bwMode="auto">
          <a:xfrm>
            <a:off x="857224" y="2000240"/>
            <a:ext cx="3034805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Танысу</a:t>
            </a:r>
            <a:r>
              <a:rPr kumimoji="0" lang="ru-RU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ru-RU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ru-RU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ru-RU" sz="4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сервиспен</a:t>
            </a:r>
            <a:r>
              <a:rPr kumimoji="0" lang="ru-RU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ru-RU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4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qrcoder</a:t>
            </a:r>
            <a:r>
              <a:rPr kumimoji="0" lang="ru-RU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</a:t>
            </a:r>
            <a:r>
              <a:rPr kumimoji="0" lang="en-US" sz="4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ru</a:t>
            </a:r>
            <a:r>
              <a:rPr kumimoji="0" lang="ru-RU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ru-RU" sz="40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Lenovo\Desktop\img1 (1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Заголовок 4"/>
          <p:cNvSpPr txBox="1">
            <a:spLocks/>
          </p:cNvSpPr>
          <p:nvPr/>
        </p:nvSpPr>
        <p:spPr>
          <a:xfrm>
            <a:off x="-928726" y="571480"/>
            <a:ext cx="11287166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ru-RU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br>
              <a:rPr kumimoji="0" lang="ru-RU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lang="kk-KZ" sz="4000" dirty="0" smtClean="0"/>
              <a:t> Сізді мүмкіндік қызықтырады </a:t>
            </a:r>
          </a:p>
          <a:p>
            <a:pPr lvl="0" algn="ctr">
              <a:defRPr/>
            </a:pPr>
            <a:r>
              <a:rPr lang="kk-KZ" sz="4000" dirty="0" smtClean="0"/>
              <a:t>QR кодын жасау керек пе? </a:t>
            </a:r>
          </a:p>
          <a:p>
            <a:pPr lvl="0" algn="ctr">
              <a:defRPr/>
            </a:pPr>
            <a:r>
              <a:rPr lang="kk-KZ" sz="4000" dirty="0" smtClean="0"/>
              <a:t>Сіз мұнда жасай аласыз: </a:t>
            </a:r>
          </a:p>
          <a:p>
            <a:pPr lvl="0" algn="ctr">
              <a:defRPr/>
            </a:pPr>
            <a:r>
              <a:rPr lang="kk-KZ" sz="4000" dirty="0" smtClean="0"/>
              <a:t>http://qrcoder.ru </a:t>
            </a:r>
            <a:r>
              <a:rPr kumimoji="0" lang="ru-RU" sz="8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ru-RU" sz="8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ru-RU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ru-RU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ru-RU" sz="24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r="27800"/>
          <a:stretch>
            <a:fillRect/>
          </a:stretch>
        </p:blipFill>
        <p:spPr bwMode="auto">
          <a:xfrm>
            <a:off x="-250065" y="0"/>
            <a:ext cx="9394065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Прямая со стрелкой 4"/>
          <p:cNvCxnSpPr/>
          <p:nvPr/>
        </p:nvCxnSpPr>
        <p:spPr>
          <a:xfrm rot="16200000" flipV="1">
            <a:off x="2393141" y="2678901"/>
            <a:ext cx="928694" cy="57150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r="8711"/>
          <a:stretch>
            <a:fillRect/>
          </a:stretch>
        </p:blipFill>
        <p:spPr bwMode="auto">
          <a:xfrm>
            <a:off x="-428660" y="49691"/>
            <a:ext cx="10715700" cy="6599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2" descr="C:\Users\Lenovo\Desktop\img1 (1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3"/>
          <p:cNvSpPr txBox="1">
            <a:spLocks noRot="1" noChangeArrowheads="1"/>
          </p:cNvSpPr>
          <p:nvPr/>
        </p:nvSpPr>
        <p:spPr bwMode="auto">
          <a:xfrm>
            <a:off x="714348" y="214290"/>
            <a:ext cx="9286875" cy="86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342900" marR="0" lvl="0" indent="-342900" algn="l" defTabSz="45720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Tx/>
              <a:buFont typeface="Wingdings 3" charset="2"/>
              <a:buNone/>
              <a:tabLst/>
              <a:defRPr/>
            </a:pPr>
            <a:endParaRPr kumimoji="0" lang="ru-RU" altLang="ru-RU" sz="8000" b="1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2" descr="http://qrcoder.ru/code/?http%3A%2F%2Fznay-ka.blogspot.ru%2F2013%2F07%2Fqr.html&amp;8&amp;0"/>
          <p:cNvPicPr>
            <a:picLocks noChangeAspect="1" noChangeArrowheads="1"/>
          </p:cNvPicPr>
          <p:nvPr/>
        </p:nvPicPr>
        <p:blipFill>
          <a:blip r:embed="rId3" cstate="print">
            <a:extLst/>
          </a:blip>
          <a:srcRect/>
          <a:stretch>
            <a:fillRect/>
          </a:stretch>
        </p:blipFill>
        <p:spPr bwMode="auto">
          <a:xfrm>
            <a:off x="2571736" y="1571612"/>
            <a:ext cx="3745556" cy="374555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/>
        </p:spPr>
      </p:pic>
      <p:sp>
        <p:nvSpPr>
          <p:cNvPr id="7" name="Rectangle 2"/>
          <p:cNvSpPr txBox="1">
            <a:spLocks noRot="1" noChangeArrowheads="1"/>
          </p:cNvSpPr>
          <p:nvPr/>
        </p:nvSpPr>
        <p:spPr bwMode="auto">
          <a:xfrm>
            <a:off x="571472" y="5143488"/>
            <a:ext cx="7715304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15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altLang="ru-RU" sz="115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QR</a:t>
            </a:r>
            <a:r>
              <a:rPr kumimoji="0" lang="ru-RU" altLang="ru-RU" sz="115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-код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r="7759"/>
          <a:stretch>
            <a:fillRect/>
          </a:stretch>
        </p:blipFill>
        <p:spPr bwMode="auto">
          <a:xfrm>
            <a:off x="0" y="0"/>
            <a:ext cx="12001552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" name="Прямая со стрелкой 2"/>
          <p:cNvCxnSpPr/>
          <p:nvPr/>
        </p:nvCxnSpPr>
        <p:spPr>
          <a:xfrm rot="16200000" flipV="1">
            <a:off x="3643306" y="4429132"/>
            <a:ext cx="1285884" cy="100013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r="7759"/>
          <a:stretch>
            <a:fillRect/>
          </a:stretch>
        </p:blipFill>
        <p:spPr bwMode="auto">
          <a:xfrm>
            <a:off x="0" y="0"/>
            <a:ext cx="12001552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" name="Прямая со стрелкой 2"/>
          <p:cNvCxnSpPr/>
          <p:nvPr/>
        </p:nvCxnSpPr>
        <p:spPr>
          <a:xfrm rot="16200000" flipV="1">
            <a:off x="5930116" y="5001430"/>
            <a:ext cx="1499404" cy="7064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3843" r="7210"/>
          <a:stretch>
            <a:fillRect/>
          </a:stretch>
        </p:blipFill>
        <p:spPr bwMode="auto">
          <a:xfrm>
            <a:off x="-1000164" y="0"/>
            <a:ext cx="11572956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4" name="Прямая со стрелкой 3"/>
          <p:cNvCxnSpPr/>
          <p:nvPr/>
        </p:nvCxnSpPr>
        <p:spPr>
          <a:xfrm rot="5400000" flipH="1" flipV="1">
            <a:off x="6036479" y="5893611"/>
            <a:ext cx="1285884" cy="35719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4941"/>
          <a:stretch>
            <a:fillRect/>
          </a:stretch>
        </p:blipFill>
        <p:spPr bwMode="auto">
          <a:xfrm>
            <a:off x="-1714544" y="0"/>
            <a:ext cx="1236824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" name="Прямая со стрелкой 2"/>
          <p:cNvCxnSpPr/>
          <p:nvPr/>
        </p:nvCxnSpPr>
        <p:spPr>
          <a:xfrm flipV="1">
            <a:off x="5286380" y="4000504"/>
            <a:ext cx="1428760" cy="107157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r="12152"/>
          <a:stretch>
            <a:fillRect/>
          </a:stretch>
        </p:blipFill>
        <p:spPr bwMode="auto">
          <a:xfrm>
            <a:off x="-214346" y="0"/>
            <a:ext cx="10692000" cy="6842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Прямая со стрелкой 5"/>
          <p:cNvCxnSpPr/>
          <p:nvPr/>
        </p:nvCxnSpPr>
        <p:spPr>
          <a:xfrm rot="5400000" flipH="1" flipV="1">
            <a:off x="3644100" y="4571214"/>
            <a:ext cx="1285884" cy="158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Lenovo\Desktop\img1 (1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>
          <a:xfrm>
            <a:off x="500034" y="857232"/>
            <a:ext cx="83915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k-KZ" sz="4000" dirty="0" smtClean="0"/>
              <a:t>QR кодын пайдалану білім беруде</a:t>
            </a:r>
            <a:endParaRPr lang="ru-RU" sz="4000" dirty="0">
              <a:solidFill>
                <a:srgbClr val="FF0000"/>
              </a:solidFill>
            </a:endParaRPr>
          </a:p>
        </p:txBody>
      </p:sp>
      <p:sp>
        <p:nvSpPr>
          <p:cNvPr id="4" name="Oval 6"/>
          <p:cNvSpPr>
            <a:spLocks noChangeArrowheads="1"/>
          </p:cNvSpPr>
          <p:nvPr/>
        </p:nvSpPr>
        <p:spPr bwMode="auto">
          <a:xfrm>
            <a:off x="642910" y="2071678"/>
            <a:ext cx="2951163" cy="1943100"/>
          </a:xfrm>
          <a:prstGeom prst="ellipse">
            <a:avLst/>
          </a:prstGeom>
          <a:gradFill rotWithShape="1">
            <a:gsLst>
              <a:gs pos="0">
                <a:srgbClr val="DDFFDD">
                  <a:alpha val="59000"/>
                </a:srgbClr>
              </a:gs>
              <a:gs pos="100000">
                <a:srgbClr val="C9FFC9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70C0"/>
            </a:solidFill>
            <a:round/>
            <a:headEnd/>
            <a:tailEnd/>
          </a:ln>
          <a:effectLst/>
        </p:spPr>
        <p:txBody>
          <a:bodyPr wrap="none" anchor="ctr"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endParaRPr lang="ru-RU" b="1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1500166" y="4071942"/>
            <a:ext cx="2951162" cy="1943100"/>
            <a:chOff x="1927" y="2432"/>
            <a:chExt cx="1859" cy="1224"/>
          </a:xfrm>
        </p:grpSpPr>
        <p:sp>
          <p:nvSpPr>
            <p:cNvPr id="6" name="Oval 8"/>
            <p:cNvSpPr>
              <a:spLocks noChangeArrowheads="1"/>
            </p:cNvSpPr>
            <p:nvPr/>
          </p:nvSpPr>
          <p:spPr bwMode="auto">
            <a:xfrm>
              <a:off x="1927" y="2432"/>
              <a:ext cx="1859" cy="1224"/>
            </a:xfrm>
            <a:prstGeom prst="ellipse">
              <a:avLst/>
            </a:prstGeom>
            <a:gradFill rotWithShape="1">
              <a:gsLst>
                <a:gs pos="0">
                  <a:srgbClr val="DDFFDD">
                    <a:alpha val="59000"/>
                  </a:srgbClr>
                </a:gs>
                <a:gs pos="100000">
                  <a:srgbClr val="C9FFC9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0070C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" name="Text Box 12"/>
            <p:cNvSpPr txBox="1">
              <a:spLocks noChangeArrowheads="1"/>
            </p:cNvSpPr>
            <p:nvPr/>
          </p:nvSpPr>
          <p:spPr bwMode="auto">
            <a:xfrm>
              <a:off x="2155" y="2750"/>
              <a:ext cx="1451" cy="7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ru-RU" sz="2400" dirty="0" smtClean="0"/>
                <a:t/>
              </a:r>
              <a:br>
                <a:rPr lang="ru-RU" sz="2400" dirty="0" smtClean="0"/>
              </a:br>
              <a:r>
                <a:rPr lang="ru-RU" sz="2400" dirty="0" err="1" smtClean="0"/>
                <a:t>Сыныптан</a:t>
              </a:r>
              <a:r>
                <a:rPr lang="ru-RU" sz="2400" dirty="0" smtClean="0"/>
                <a:t> </a:t>
              </a:r>
              <a:r>
                <a:rPr lang="ru-RU" sz="2400" dirty="0" err="1" smtClean="0"/>
                <a:t>тыс</a:t>
              </a:r>
              <a:r>
                <a:rPr lang="ru-RU" sz="2400" dirty="0" smtClean="0"/>
                <a:t> </a:t>
              </a:r>
              <a:r>
                <a:rPr lang="ru-RU" sz="2400" dirty="0" err="1" smtClean="0"/>
                <a:t>белсенділік</a:t>
              </a:r>
              <a:endParaRPr lang="ru-RU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endParaRPr>
            </a:p>
          </p:txBody>
        </p:sp>
      </p:grp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4857752" y="4071942"/>
            <a:ext cx="2951162" cy="1943100"/>
          </a:xfrm>
          <a:prstGeom prst="ellipse">
            <a:avLst/>
          </a:prstGeom>
          <a:gradFill rotWithShape="1">
            <a:gsLst>
              <a:gs pos="0">
                <a:srgbClr val="DDFFDD">
                  <a:alpha val="59000"/>
                </a:srgbClr>
              </a:gs>
              <a:gs pos="100000">
                <a:srgbClr val="C9FFC9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7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5572132" y="2071678"/>
            <a:ext cx="2951163" cy="1943100"/>
          </a:xfrm>
          <a:prstGeom prst="ellipse">
            <a:avLst/>
          </a:prstGeom>
          <a:gradFill rotWithShape="1">
            <a:gsLst>
              <a:gs pos="0">
                <a:srgbClr val="DDFFDD">
                  <a:alpha val="59000"/>
                </a:srgbClr>
              </a:gs>
              <a:gs pos="100000">
                <a:srgbClr val="C9FFC9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70C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928662" y="2571744"/>
            <a:ext cx="230346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 smtClean="0"/>
              <a:t>Тренинг </a:t>
            </a:r>
            <a:r>
              <a:rPr lang="ru-RU" sz="2400" dirty="0" err="1" smtClean="0"/>
              <a:t>белсенділік</a:t>
            </a:r>
            <a:endParaRPr lang="ru-RU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5219702" y="4576767"/>
            <a:ext cx="230346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kk-KZ" sz="2400" dirty="0" smtClean="0"/>
              <a:t>Ойын бөлмесі белсенділік</a:t>
            </a:r>
            <a:endParaRPr lang="ru-RU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6000760" y="2500306"/>
            <a:ext cx="230346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kk-KZ" sz="2400" dirty="0" smtClean="0"/>
              <a:t>Дизайн белсенділік</a:t>
            </a:r>
            <a:endParaRPr lang="ru-RU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Lenovo\Desktop\img1 (1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Заголовок 1"/>
          <p:cNvSpPr txBox="1">
            <a:spLocks/>
          </p:cNvSpPr>
          <p:nvPr/>
        </p:nvSpPr>
        <p:spPr>
          <a:xfrm>
            <a:off x="0" y="214290"/>
            <a:ext cx="9144064" cy="1143000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k-KZ" sz="49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j-ea"/>
                <a:cs typeface="+mj-cs"/>
              </a:rPr>
              <a:t>Қорытынды</a:t>
            </a:r>
            <a:endParaRPr kumimoji="0" lang="ru-RU" sz="49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+mj-ea"/>
              <a:cs typeface="+mj-cs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39364" y="571480"/>
            <a:ext cx="810645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4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Arial" pitchFamily="34" charset="0"/>
              </a:rPr>
              <a:t>                     </a:t>
            </a:r>
          </a:p>
          <a:p>
            <a:r>
              <a:rPr lang="ru-RU" sz="2400" dirty="0" smtClean="0"/>
              <a:t>• QR-код </a:t>
            </a:r>
            <a:r>
              <a:rPr lang="ru-RU" sz="2400" dirty="0" err="1" smtClean="0"/>
              <a:t>жетілдірілген</a:t>
            </a:r>
            <a:r>
              <a:rPr lang="ru-RU" sz="2400" dirty="0" smtClean="0"/>
              <a:t> </a:t>
            </a:r>
            <a:r>
              <a:rPr lang="ru-RU" sz="2400" dirty="0" err="1" smtClean="0"/>
              <a:t>заманауи</a:t>
            </a:r>
            <a:r>
              <a:rPr lang="ru-RU" sz="2400" dirty="0" smtClean="0"/>
              <a:t>, </a:t>
            </a:r>
            <a:r>
              <a:rPr lang="ru-RU" sz="2400" dirty="0" err="1" smtClean="0"/>
              <a:t>пайдалы</a:t>
            </a:r>
            <a:r>
              <a:rPr lang="ru-RU" sz="2400" dirty="0" smtClean="0"/>
              <a:t> технология. </a:t>
            </a:r>
          </a:p>
          <a:p>
            <a:r>
              <a:rPr lang="kk-KZ" sz="2400" dirty="0" smtClean="0"/>
              <a:t>• QR-код кеңінен қолданылады және жайлы. </a:t>
            </a:r>
            <a:endParaRPr lang="ru-RU" sz="2400" dirty="0" smtClean="0"/>
          </a:p>
          <a:p>
            <a:r>
              <a:rPr lang="ru-RU" sz="2400" dirty="0" smtClean="0"/>
              <a:t>• Оны </a:t>
            </a:r>
            <a:r>
              <a:rPr lang="ru-RU" sz="2400" dirty="0" err="1" smtClean="0"/>
              <a:t>өзіңіз алу</a:t>
            </a:r>
            <a:r>
              <a:rPr lang="ru-RU" sz="2400" dirty="0" smtClean="0"/>
              <a:t> </a:t>
            </a:r>
            <a:r>
              <a:rPr lang="ru-RU" sz="2400" dirty="0" err="1" smtClean="0"/>
              <a:t>оңай</a:t>
            </a:r>
            <a:r>
              <a:rPr lang="ru-RU" sz="2400" dirty="0" smtClean="0"/>
              <a:t>. 	</a:t>
            </a:r>
          </a:p>
          <a:p>
            <a:r>
              <a:rPr lang="ru-RU" sz="2400" dirty="0" smtClean="0"/>
              <a:t>• </a:t>
            </a:r>
            <a:r>
              <a:rPr lang="ru-RU" sz="2400" dirty="0" err="1" smtClean="0"/>
              <a:t>Қолда </a:t>
            </a:r>
            <a:r>
              <a:rPr lang="ru-RU" sz="2400" dirty="0" smtClean="0"/>
              <a:t>бар </a:t>
            </a:r>
            <a:r>
              <a:rPr lang="ru-RU" sz="2400" dirty="0" err="1" smtClean="0"/>
              <a:t>қаражат бар</a:t>
            </a:r>
            <a:r>
              <a:rPr lang="ru-RU" sz="2400" dirty="0" smtClean="0"/>
              <a:t> осы </a:t>
            </a:r>
            <a:r>
              <a:rPr lang="ru-RU" sz="2400" dirty="0" err="1" smtClean="0"/>
              <a:t>кодты</a:t>
            </a:r>
            <a:r>
              <a:rPr lang="ru-RU" sz="2400" dirty="0" smtClean="0"/>
              <a:t> </a:t>
            </a:r>
            <a:r>
              <a:rPr lang="ru-RU" sz="2400" dirty="0" err="1" smtClean="0"/>
              <a:t>оқу</a:t>
            </a:r>
            <a:r>
              <a:rPr lang="ru-RU" sz="2400" dirty="0" smtClean="0"/>
              <a:t>.</a:t>
            </a:r>
            <a:endParaRPr lang="ru-RU" sz="2400" dirty="0"/>
          </a:p>
        </p:txBody>
      </p:sp>
      <p:pic>
        <p:nvPicPr>
          <p:cNvPr id="5" name="Рисунок 4" descr="C:\Documents and Settings\user\Рабочий стол\Мастер класс 28 февраля 2\qr-code.gif Воронина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29454" y="5143512"/>
            <a:ext cx="1472541" cy="135729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Lenovo\Desktop\img1 (1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Заголовок 1"/>
          <p:cNvSpPr txBox="1">
            <a:spLocks/>
          </p:cNvSpPr>
          <p:nvPr/>
        </p:nvSpPr>
        <p:spPr>
          <a:xfrm>
            <a:off x="285720" y="785794"/>
            <a:ext cx="9144064" cy="1143000"/>
          </a:xfrm>
          <a:prstGeom prst="rect">
            <a:avLst/>
          </a:prstGeom>
        </p:spPr>
        <p:txBody>
          <a:bodyPr>
            <a:normAutofit fontScale="60000" lnSpcReduction="20000"/>
          </a:bodyPr>
          <a:lstStyle/>
          <a:p>
            <a:pPr lvl="0" algn="ctr">
              <a:defRPr/>
            </a:pPr>
            <a:r>
              <a:rPr lang="ru-RU" sz="6600" dirty="0" smtClean="0"/>
              <a:t/>
            </a:r>
            <a:br>
              <a:rPr lang="ru-RU" sz="6600" dirty="0" smtClean="0"/>
            </a:br>
            <a:r>
              <a:rPr lang="ru-RU" sz="6600" dirty="0" err="1" smtClean="0"/>
              <a:t>Қорытындылар</a:t>
            </a:r>
            <a:endParaRPr kumimoji="0" lang="ru-RU" sz="49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+mj-ea"/>
              <a:cs typeface="+mj-cs"/>
            </a:endParaRPr>
          </a:p>
        </p:txBody>
      </p:sp>
      <p:sp>
        <p:nvSpPr>
          <p:cNvPr id="4" name="Содержимое 2"/>
          <p:cNvSpPr txBox="1">
            <a:spLocks/>
          </p:cNvSpPr>
          <p:nvPr/>
        </p:nvSpPr>
        <p:spPr bwMode="auto">
          <a:xfrm>
            <a:off x="714349" y="2714620"/>
            <a:ext cx="7715304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kumimoji="0" lang="ru-RU" sz="44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kk-KZ" sz="3600" dirty="0" smtClean="0"/>
              <a:t>QR кодының бөлігі</a:t>
            </a:r>
            <a:endParaRPr lang="ru-RU" sz="3600" dirty="0" smtClean="0"/>
          </a:p>
          <a:p>
            <a:r>
              <a:rPr lang="kk-KZ" sz="3600" dirty="0" smtClean="0"/>
              <a:t>       қазіргі өмір</a:t>
            </a:r>
            <a:endParaRPr lang="ru-RU" sz="3600" dirty="0" smtClean="0"/>
          </a:p>
          <a:p>
            <a:r>
              <a:rPr lang="kk-KZ" sz="3600" dirty="0" smtClean="0"/>
              <a:t>       - сіз қабілетті болуыңыз керек</a:t>
            </a:r>
            <a:endParaRPr lang="ru-RU" sz="3600" dirty="0" smtClean="0"/>
          </a:p>
          <a:p>
            <a:r>
              <a:rPr lang="kk-KZ" sz="3600" dirty="0" smtClean="0"/>
              <a:t>         оны қолданыңыз</a:t>
            </a:r>
            <a:endParaRPr lang="ru-RU" sz="3600" dirty="0" smtClean="0"/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ru-RU" sz="4400" b="1" i="0" u="none" strike="noStrike" kern="0" cap="none" spc="0" normalizeH="0" baseline="0" noProof="0" dirty="0" smtClean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 descr="http://qrcoder.ru/code/?http%3A%2F%2Fznay-ka.blogspot.ru%2F2013%2F07%2Fqr.html&amp;8&amp;0"/>
          <p:cNvPicPr>
            <a:picLocks noChangeAspect="1" noChangeArrowheads="1"/>
          </p:cNvPicPr>
          <p:nvPr/>
        </p:nvPicPr>
        <p:blipFill>
          <a:blip r:embed="rId3" cstate="print">
            <a:extLst/>
          </a:blip>
          <a:srcRect/>
          <a:stretch>
            <a:fillRect/>
          </a:stretch>
        </p:blipFill>
        <p:spPr bwMode="auto">
          <a:xfrm>
            <a:off x="428596" y="785794"/>
            <a:ext cx="1714512" cy="171451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Lenovo\Desktop\img1 (1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sz="6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QR-</a:t>
            </a:r>
            <a:r>
              <a:rPr lang="ru-RU" sz="6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код</a:t>
            </a:r>
            <a:endParaRPr lang="ru-RU" sz="49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7" name="Picture 2" descr="http://qrcoder.ru/code/?http%3A%2F%2Fznay-ka.blogspot.ru%2F2013%2F07%2Fqr.html&amp;8&amp;0"/>
          <p:cNvPicPr>
            <a:picLocks noChangeAspect="1" noChangeArrowheads="1"/>
          </p:cNvPicPr>
          <p:nvPr/>
        </p:nvPicPr>
        <p:blipFill>
          <a:blip r:embed="rId3" cstate="print">
            <a:extLst/>
          </a:blip>
          <a:srcRect/>
          <a:stretch>
            <a:fillRect/>
          </a:stretch>
        </p:blipFill>
        <p:spPr bwMode="auto">
          <a:xfrm>
            <a:off x="809588" y="1643050"/>
            <a:ext cx="3174052" cy="317405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/>
        </p:spPr>
      </p:pic>
      <p:pic>
        <p:nvPicPr>
          <p:cNvPr id="8" name="Picture 4" descr="http://media02.hongkiat.com/qr-code-artworks/jess3.jpg"/>
          <p:cNvPicPr>
            <a:picLocks noChangeAspect="1" noChangeArrowheads="1"/>
          </p:cNvPicPr>
          <p:nvPr/>
        </p:nvPicPr>
        <p:blipFill>
          <a:blip r:embed="rId4" cstate="print">
            <a:extLst/>
          </a:blip>
          <a:srcRect/>
          <a:stretch>
            <a:fillRect/>
          </a:stretch>
        </p:blipFill>
        <p:spPr bwMode="auto">
          <a:xfrm rot="1576876">
            <a:off x="5266727" y="1484762"/>
            <a:ext cx="2771466" cy="2494320"/>
          </a:xfrm>
          <a:prstGeom prst="rect">
            <a:avLst/>
          </a:prstGeom>
          <a:ln>
            <a:noFill/>
          </a:ln>
          <a:effectLst>
            <a:softEdge rad="112500"/>
          </a:effectLst>
          <a:extLst/>
        </p:spPr>
      </p:pic>
      <p:sp>
        <p:nvSpPr>
          <p:cNvPr id="9" name="Прямоугольник 8"/>
          <p:cNvSpPr/>
          <p:nvPr/>
        </p:nvSpPr>
        <p:spPr>
          <a:xfrm rot="10455543" flipV="1">
            <a:off x="2226944" y="3739316"/>
            <a:ext cx="6506287" cy="2308324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QR </a:t>
            </a:r>
            <a:r>
              <a:rPr lang="ru-RU" sz="2400" dirty="0" smtClean="0"/>
              <a:t>коды «</a:t>
            </a:r>
            <a:r>
              <a:rPr lang="en-US" sz="2400" dirty="0" smtClean="0"/>
              <a:t>QR - </a:t>
            </a:r>
            <a:r>
              <a:rPr lang="ru-RU" sz="2400" dirty="0" err="1" smtClean="0"/>
              <a:t>Жылдам</a:t>
            </a:r>
            <a:r>
              <a:rPr lang="ru-RU" sz="2400" dirty="0" smtClean="0"/>
              <a:t> </a:t>
            </a:r>
            <a:r>
              <a:rPr lang="ru-RU" sz="2400" dirty="0" err="1" smtClean="0"/>
              <a:t>жауап</a:t>
            </a:r>
            <a:r>
              <a:rPr lang="ru-RU" sz="2400" dirty="0" smtClean="0"/>
              <a:t> - </a:t>
            </a:r>
            <a:r>
              <a:rPr lang="ru-RU" sz="2400" dirty="0" err="1" smtClean="0"/>
              <a:t>Жылдам</a:t>
            </a:r>
            <a:r>
              <a:rPr lang="ru-RU" sz="2400" dirty="0" smtClean="0"/>
              <a:t> </a:t>
            </a:r>
            <a:r>
              <a:rPr lang="ru-RU" sz="2400" dirty="0" err="1" smtClean="0"/>
              <a:t>жауап</a:t>
            </a:r>
            <a:r>
              <a:rPr lang="ru-RU" sz="2400" dirty="0" smtClean="0"/>
              <a:t>» - </a:t>
            </a:r>
            <a:r>
              <a:rPr lang="ru-RU" sz="2400" dirty="0" err="1" smtClean="0"/>
              <a:t>бұл екі</a:t>
            </a:r>
            <a:r>
              <a:rPr lang="ru-RU" sz="2400" dirty="0" smtClean="0"/>
              <a:t> </a:t>
            </a:r>
            <a:r>
              <a:rPr lang="ru-RU" sz="2400" dirty="0" err="1" smtClean="0"/>
              <a:t>өлшемді </a:t>
            </a:r>
            <a:r>
              <a:rPr lang="ru-RU" sz="2400" dirty="0" smtClean="0"/>
              <a:t>штрих-код (</a:t>
            </a:r>
            <a:r>
              <a:rPr lang="ru-RU" sz="2400" dirty="0" err="1" smtClean="0"/>
              <a:t>штрих-код</a:t>
            </a:r>
            <a:r>
              <a:rPr lang="ru-RU" sz="2400" dirty="0" smtClean="0"/>
              <a:t>), </a:t>
            </a:r>
            <a:r>
              <a:rPr lang="ru-RU" sz="2400" dirty="0" err="1" smtClean="0"/>
              <a:t>ол</a:t>
            </a:r>
            <a:r>
              <a:rPr lang="ru-RU" sz="2400" dirty="0" smtClean="0"/>
              <a:t> </a:t>
            </a:r>
            <a:r>
              <a:rPr lang="ru-RU" sz="2400" dirty="0" err="1" smtClean="0"/>
              <a:t>смартфондағы немесе</a:t>
            </a:r>
            <a:r>
              <a:rPr lang="ru-RU" sz="2400" dirty="0" smtClean="0"/>
              <a:t> </a:t>
            </a:r>
            <a:r>
              <a:rPr lang="ru-RU" sz="2400" dirty="0" err="1" smtClean="0"/>
              <a:t>планшеттегі</a:t>
            </a:r>
            <a:r>
              <a:rPr lang="ru-RU" sz="2400" dirty="0" smtClean="0"/>
              <a:t> </a:t>
            </a:r>
            <a:r>
              <a:rPr lang="ru-RU" sz="2400" dirty="0" err="1" smtClean="0"/>
              <a:t>камераны</a:t>
            </a:r>
            <a:r>
              <a:rPr lang="ru-RU" sz="2400" dirty="0" smtClean="0"/>
              <a:t> </a:t>
            </a:r>
            <a:r>
              <a:rPr lang="ru-RU" sz="2400" dirty="0" err="1" smtClean="0"/>
              <a:t>пайдаланып</a:t>
            </a:r>
            <a:r>
              <a:rPr lang="ru-RU" sz="2400" dirty="0" smtClean="0"/>
              <a:t> </a:t>
            </a:r>
            <a:r>
              <a:rPr lang="ru-RU" sz="2400" dirty="0" err="1" smtClean="0"/>
              <a:t>жылдам</a:t>
            </a:r>
            <a:r>
              <a:rPr lang="ru-RU" sz="2400" dirty="0" smtClean="0"/>
              <a:t> </a:t>
            </a:r>
            <a:r>
              <a:rPr lang="ru-RU" sz="2400" dirty="0" err="1" smtClean="0"/>
              <a:t>тануға мүмкіндік береді</a:t>
            </a:r>
            <a:r>
              <a:rPr lang="ru-RU" sz="2400" dirty="0" smtClean="0"/>
              <a:t>.</a:t>
            </a:r>
            <a:endParaRPr lang="ru-RU" sz="24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Lenovo\Desktop\img1 (1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29600" cy="1143000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sz="6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QR-</a:t>
            </a:r>
            <a:r>
              <a:rPr lang="ru-RU" sz="6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код</a:t>
            </a:r>
            <a:endParaRPr lang="ru-RU" sz="49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7" name="Picture 2" descr="http://www.labeljoy.com/images/qr-code/scanning-qrcod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1357298"/>
            <a:ext cx="8568951" cy="5166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Lenovo\Desktop\img1 (1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357158" y="428604"/>
            <a:ext cx="8229600" cy="1143000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sz="6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QR-</a:t>
            </a:r>
            <a:r>
              <a:rPr lang="ru-RU" sz="6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код</a:t>
            </a:r>
            <a:endParaRPr lang="ru-RU" sz="49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l="12628" t="11718" r="8309" b="21875"/>
          <a:stretch>
            <a:fillRect/>
          </a:stretch>
        </p:blipFill>
        <p:spPr bwMode="auto">
          <a:xfrm>
            <a:off x="0" y="2143116"/>
            <a:ext cx="9108000" cy="430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3" descr="C:\Users\Lenovo\Desktop\eye_apl_qread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2844" y="1500174"/>
            <a:ext cx="2844000" cy="1355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Lenovo\Desktop\img1 (1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274638"/>
            <a:ext cx="9358346" cy="1143000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QR-</a:t>
            </a:r>
            <a:r>
              <a:rPr lang="ru-RU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код</a:t>
            </a:r>
          </a:p>
        </p:txBody>
      </p:sp>
      <p:pic>
        <p:nvPicPr>
          <p:cNvPr id="6" name="Picture 7" descr="C:\Users\Lenovo\Desktop\288802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4" y="1428736"/>
            <a:ext cx="8220075" cy="457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Lenovo\Desktop\img1 (1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sz="6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QR-</a:t>
            </a:r>
            <a:r>
              <a:rPr lang="ru-RU" sz="6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код</a:t>
            </a:r>
            <a:endParaRPr lang="ru-RU" sz="49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1026" name="Picture 2" descr="C:\Users\Lenovo\Desktop\61870ef50abd8e59f746f77afd7d2fdb--window-shopping-shop-idea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10" y="1071546"/>
            <a:ext cx="6656772" cy="33337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2" descr="C:\Users\Lenovo\Desktop\qr-code.jpe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71934" y="3500438"/>
            <a:ext cx="4732289" cy="30718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7" name="Picture 3" descr="C:\Users\Lenovo\Desktop\QR_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00430" y="3143248"/>
            <a:ext cx="5357850" cy="34692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Lenovo\Desktop\img1 (1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214290"/>
            <a:ext cx="9144064" cy="1143000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sz="6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QR-</a:t>
            </a:r>
            <a:r>
              <a:rPr lang="ru-RU" sz="6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код</a:t>
            </a:r>
            <a:endParaRPr lang="ru-RU" sz="49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6" name="Picture 1" descr="C:\Users\Lenovo\Desktop\Qr-pushki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44" y="1214422"/>
            <a:ext cx="2843588" cy="316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2" descr="http://cs308517.vk.me/v308517544/99ca/1K14hXYNoUM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43240" y="1214422"/>
            <a:ext cx="3488621" cy="219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2" descr="https://upload.wikimedia.org/wikipedia/ru/thumb/9/92/%D0%9F%D0%B0%D0%BC%D1%8F%D1%82%D0%BD%D0%B8%D0%BA_%D0%AE%D1%80%D0%B8%D1%8E_%D0%9D%D0%B8%D0%BA%D1%83%D0%BB%D0%B8%D0%BD%D1%83.JPG/320px-%D0%9F%D0%B0%D0%BC%D1%8F%D1%82%D0%BD%D0%B8%D0%BA_%D0%AE%D1%80%D0%B8%D1%8E_%D0%9D%D0%B8%D0%BA%D1%83%D0%BB%D0%B8%D0%BD%D1%83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8016" y="1214422"/>
            <a:ext cx="2024606" cy="36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2" descr="G:\проект 2\47363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4572008"/>
            <a:ext cx="3006273" cy="19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Рисунок 5" descr="https://leonardo.osnova.io/76d7adad-a083-9ef2-248f-b66ae6fdf849/-/resize/680/-/quality/lightest/"/>
          <p:cNvPicPr>
            <a:picLocks noChangeAspect="1" noChangeArrowheads="1"/>
          </p:cNvPicPr>
          <p:nvPr/>
        </p:nvPicPr>
        <p:blipFill>
          <a:blip r:embed="rId7" cstate="print"/>
          <a:srcRect l="10698" t="18040" r="6216" b="18039"/>
          <a:stretch>
            <a:fillRect/>
          </a:stretch>
        </p:blipFill>
        <p:spPr bwMode="auto">
          <a:xfrm>
            <a:off x="5715008" y="4714884"/>
            <a:ext cx="3234000" cy="176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2" descr="G:\проект 2\qr_2tabl.jpg"/>
          <p:cNvPicPr>
            <a:picLocks noChangeAspect="1" noChangeArrowheads="1"/>
          </p:cNvPicPr>
          <p:nvPr/>
        </p:nvPicPr>
        <p:blipFill>
          <a:blip r:embed="rId8" cstate="print"/>
          <a:srcRect l="14030" t="9922" b="5033"/>
          <a:stretch>
            <a:fillRect/>
          </a:stretch>
        </p:blipFill>
        <p:spPr bwMode="auto">
          <a:xfrm>
            <a:off x="3214678" y="3643314"/>
            <a:ext cx="3242831" cy="226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Lenovo\Desktop\img1 (1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0" y="214290"/>
            <a:ext cx="9144000" cy="1143000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sz="6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QR-</a:t>
            </a:r>
            <a:r>
              <a:rPr lang="ru-RU" sz="6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код</a:t>
            </a:r>
            <a:endParaRPr lang="ru-RU" sz="49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857224" y="1214422"/>
            <a:ext cx="6727604" cy="27146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2" descr="G:\проект 2\47363.jpg"/>
          <p:cNvPicPr>
            <a:picLocks noChangeAspect="1" noChangeArrowheads="1"/>
          </p:cNvPicPr>
          <p:nvPr/>
        </p:nvPicPr>
        <p:blipFill>
          <a:blip r:embed="rId4" cstate="print"/>
          <a:srcRect l="4507" r="2353"/>
          <a:stretch>
            <a:fillRect/>
          </a:stretch>
        </p:blipFill>
        <p:spPr bwMode="auto">
          <a:xfrm>
            <a:off x="4000496" y="3470844"/>
            <a:ext cx="4572032" cy="32330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Оформление по умолчанию">
  <a:themeElements>
    <a:clrScheme name="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Оформление по умолчанию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1150</TotalTime>
  <Words>94</Words>
  <Application>Microsoft Office PowerPoint</Application>
  <PresentationFormat>Экран (4:3)</PresentationFormat>
  <Paragraphs>40</Paragraphs>
  <Slides>27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28" baseType="lpstr">
      <vt:lpstr>Оформление по умолчанию</vt:lpstr>
      <vt:lpstr>Слайд 1</vt:lpstr>
      <vt:lpstr>Слайд 2</vt:lpstr>
      <vt:lpstr>QR-код</vt:lpstr>
      <vt:lpstr>QR-код</vt:lpstr>
      <vt:lpstr>QR-код</vt:lpstr>
      <vt:lpstr>QR-код</vt:lpstr>
      <vt:lpstr>QR-код</vt:lpstr>
      <vt:lpstr>QR-код</vt:lpstr>
      <vt:lpstr>QR-код</vt:lpstr>
      <vt:lpstr>QR-код</vt:lpstr>
      <vt:lpstr>QR-код</vt:lpstr>
      <vt:lpstr>QR-код</vt:lpstr>
      <vt:lpstr>QR-код</vt:lpstr>
      <vt:lpstr>QR-код</vt:lpstr>
      <vt:lpstr>QR-код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</vt:vector>
  </TitlesOfParts>
  <Company>Дом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Ольга 2</dc:creator>
  <cp:lastModifiedBy>112-2020</cp:lastModifiedBy>
  <cp:revision>137</cp:revision>
  <dcterms:created xsi:type="dcterms:W3CDTF">2010-03-28T09:57:01Z</dcterms:created>
  <dcterms:modified xsi:type="dcterms:W3CDTF">2021-10-29T07:27:04Z</dcterms:modified>
</cp:coreProperties>
</file>